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6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B406DA-55B6-43D9-BB01-3B1E62A8BF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6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4768850"/>
            <a:ext cx="7772400" cy="965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429000"/>
            <a:ext cx="6400800" cy="936625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653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9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5863" y="44450"/>
            <a:ext cx="1835150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44450"/>
            <a:ext cx="5357813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9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0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8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484313"/>
            <a:ext cx="348773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348773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0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1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7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4450"/>
            <a:ext cx="70564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1484313"/>
            <a:ext cx="71278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4868763"/>
            <a:ext cx="7772400" cy="1152525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SEND</a:t>
            </a:r>
            <a:endParaRPr lang="en-US" dirty="0" smtClean="0">
              <a:latin typeface="Arial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98723" y="3738128"/>
            <a:ext cx="770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800" b="1" dirty="0">
                <a:latin typeface="Calibri" pitchFamily="34" charset="0"/>
              </a:rPr>
              <a:t>Mayflower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The Progress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504056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At Mayflower in </a:t>
            </a:r>
            <a:r>
              <a:rPr lang="en-GB" dirty="0">
                <a:latin typeface="Comic Sans MS" panose="030F0702030302020204" pitchFamily="66" charset="0"/>
              </a:rPr>
              <a:t>the Progress Centre we value the importance of teamwork with parents/carers, students and staff in order to ensure a positive learning experience for every student. Throughout your child’s time at Mayflower High School, parents are given regular opportunities to meet and discuss your child’s needs, progress and concerns.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2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The Department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484312"/>
            <a:ext cx="7559302" cy="48970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Comic Sans MS" panose="030F0702030302020204" pitchFamily="66" charset="0"/>
              </a:rPr>
              <a:t>Richard Griffiths– SENCO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omic Sans MS" panose="030F0702030302020204" pitchFamily="66" charset="0"/>
              </a:rPr>
              <a:t>Sally Nichols– Assistant SENCO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omic Sans MS" panose="030F0702030302020204" pitchFamily="66" charset="0"/>
              </a:rPr>
              <a:t>Kate Bunyan – Assistant SENCO</a:t>
            </a:r>
          </a:p>
          <a:p>
            <a:pPr>
              <a:lnSpc>
                <a:spcPct val="90000"/>
              </a:lnSpc>
            </a:pPr>
            <a:endParaRPr lang="en-GB" altLang="en-US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All teachers hold the SENCO Award Qualification.  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dirty="0">
                <a:latin typeface="Comic Sans MS" panose="030F0702030302020204" pitchFamily="66" charset="0"/>
              </a:rPr>
              <a:t>addition, there are 14 </a:t>
            </a:r>
            <a:r>
              <a:rPr lang="en-GB" dirty="0" smtClean="0">
                <a:latin typeface="Comic Sans MS" panose="030F0702030302020204" pitchFamily="66" charset="0"/>
              </a:rPr>
              <a:t>Teaching Assistants (TAs) who </a:t>
            </a:r>
            <a:r>
              <a:rPr lang="en-GB" dirty="0">
                <a:latin typeface="Comic Sans MS" panose="030F0702030302020204" pitchFamily="66" charset="0"/>
              </a:rPr>
              <a:t>provide both in-class support and work 1:1 </a:t>
            </a:r>
            <a:r>
              <a:rPr lang="en-GB" dirty="0" smtClean="0">
                <a:latin typeface="Comic Sans MS" panose="030F0702030302020204" pitchFamily="66" charset="0"/>
              </a:rPr>
              <a:t>or </a:t>
            </a:r>
            <a:r>
              <a:rPr lang="en-GB" smtClean="0">
                <a:latin typeface="Comic Sans MS" panose="030F0702030302020204" pitchFamily="66" charset="0"/>
              </a:rPr>
              <a:t>in small </a:t>
            </a:r>
            <a:r>
              <a:rPr lang="en-GB" dirty="0" smtClean="0">
                <a:latin typeface="Comic Sans MS" panose="030F0702030302020204" pitchFamily="66" charset="0"/>
              </a:rPr>
              <a:t>groups with </a:t>
            </a:r>
            <a:r>
              <a:rPr lang="en-GB" dirty="0">
                <a:latin typeface="Comic Sans MS" panose="030F0702030302020204" pitchFamily="66" charset="0"/>
              </a:rPr>
              <a:t>students.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6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Key Stage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Students follow the normal school timetable with in class support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In Year </a:t>
            </a:r>
            <a:r>
              <a:rPr lang="en-GB" altLang="en-US" dirty="0">
                <a:latin typeface="Comic Sans MS" panose="030F0702030302020204" pitchFamily="66" charset="0"/>
              </a:rPr>
              <a:t>8 &amp; 9 targeted students are withdrawn from MFL. T</a:t>
            </a:r>
            <a:r>
              <a:rPr lang="en-GB" dirty="0">
                <a:latin typeface="Comic Sans MS" panose="030F0702030302020204" pitchFamily="66" charset="0"/>
              </a:rPr>
              <a:t>hey receive additional Maths &amp; English support lessons.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22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Key Stage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Students follow the normal school timetable with in class support.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Targeted students study BTEC </a:t>
            </a:r>
            <a:r>
              <a:rPr lang="en-GB" dirty="0" err="1">
                <a:latin typeface="Comic Sans MS" panose="030F0702030302020204" pitchFamily="66" charset="0"/>
              </a:rPr>
              <a:t>Workskills</a:t>
            </a:r>
            <a:r>
              <a:rPr lang="en-GB" dirty="0">
                <a:latin typeface="Comic Sans MS" panose="030F0702030302020204" pitchFamily="66" charset="0"/>
              </a:rPr>
              <a:t> in place of a GCSE option subject.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Targeted students can select Study Skills in place of a GCSE option subject.</a:t>
            </a:r>
          </a:p>
        </p:txBody>
      </p:sp>
    </p:spTree>
    <p:extLst>
      <p:ext uri="{BB962C8B-B14F-4D97-AF65-F5344CB8AC3E}">
        <p14:creationId xmlns:p14="http://schemas.microsoft.com/office/powerpoint/2010/main" val="171586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Student Passports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 Student </a:t>
            </a:r>
            <a:r>
              <a:rPr lang="en-GB" dirty="0">
                <a:latin typeface="Comic Sans MS" panose="030F0702030302020204" pitchFamily="66" charset="0"/>
              </a:rPr>
              <a:t>Passport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is a document which lists strategies and support methods specific to each student with SEND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34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Student Passport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423" t="20228" r="14904" b="5982"/>
          <a:stretch/>
        </p:blipFill>
        <p:spPr bwMode="auto">
          <a:xfrm>
            <a:off x="755576" y="1196752"/>
            <a:ext cx="741682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706041"/>
      </p:ext>
    </p:extLst>
  </p:cSld>
  <p:clrMapOvr>
    <a:masterClrMapping/>
  </p:clrMapOvr>
</p:sld>
</file>

<file path=ppt/theme/theme1.xml><?xml version="1.0" encoding="utf-8"?>
<a:theme xmlns:a="http://schemas.openxmlformats.org/drawingml/2006/main" name="Mayflowerhead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Mayflowerheader</Template>
  <TotalTime>52</TotalTime>
  <Words>187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Mayflowerheader</vt:lpstr>
      <vt:lpstr>SEND</vt:lpstr>
      <vt:lpstr>The Progress Centre</vt:lpstr>
      <vt:lpstr>The Department</vt:lpstr>
      <vt:lpstr>Key Stage 3</vt:lpstr>
      <vt:lpstr>Key Stage 4</vt:lpstr>
      <vt:lpstr>Student Passports</vt:lpstr>
      <vt:lpstr>Student Passport</vt:lpstr>
    </vt:vector>
  </TitlesOfParts>
  <Company>Mayflower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Lammin</dc:creator>
  <cp:lastModifiedBy>User Build</cp:lastModifiedBy>
  <cp:revision>4</cp:revision>
  <cp:lastPrinted>2012-09-07T08:07:24Z</cp:lastPrinted>
  <dcterms:created xsi:type="dcterms:W3CDTF">2014-04-25T11:49:33Z</dcterms:created>
  <dcterms:modified xsi:type="dcterms:W3CDTF">2020-09-27T09:02:14Z</dcterms:modified>
</cp:coreProperties>
</file>