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8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FB406DA-55B6-43D9-BB01-3B1E62A8BFA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668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950" y="4768850"/>
            <a:ext cx="7772400" cy="9652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429000"/>
            <a:ext cx="6400800" cy="936625"/>
          </a:xfrm>
        </p:spPr>
        <p:txBody>
          <a:bodyPr/>
          <a:lstStyle>
            <a:lvl1pPr marL="0" indent="0" algn="ctr">
              <a:buFontTx/>
              <a:buNone/>
              <a:defRPr>
                <a:latin typeface="Times New Roman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6531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99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65863" y="44450"/>
            <a:ext cx="1835150" cy="5965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44450"/>
            <a:ext cx="5357813" cy="5965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09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90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18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138" y="1484313"/>
            <a:ext cx="348773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3275" y="1484313"/>
            <a:ext cx="3487738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19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76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60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202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619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672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44450"/>
            <a:ext cx="70564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3138" y="1484313"/>
            <a:ext cx="712787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576" y="4868763"/>
            <a:ext cx="7772400" cy="1152525"/>
          </a:xfrm>
          <a:noFill/>
        </p:spPr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Dyslexia Centre</a:t>
            </a:r>
            <a:endParaRPr lang="en-US" dirty="0" smtClean="0">
              <a:latin typeface="Arial" charset="0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898723" y="3738128"/>
            <a:ext cx="77057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800" b="1" dirty="0">
                <a:latin typeface="Calibri" pitchFamily="34" charset="0"/>
              </a:rPr>
              <a:t>Mayflower High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Mayflower High School Dyslexia Centre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313"/>
            <a:ext cx="8352928" cy="4525962"/>
          </a:xfrm>
        </p:spPr>
        <p:txBody>
          <a:bodyPr/>
          <a:lstStyle/>
          <a:p>
            <a:r>
              <a:rPr lang="en-GB" sz="2400" dirty="0">
                <a:latin typeface="Comic Sans MS" panose="030F0702030302020204" pitchFamily="66" charset="0"/>
              </a:rPr>
              <a:t>We are one of only two such centres in  the whole of Essex.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The Dyslexia Centre admits up to 4 students each year.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Students are eligible </a:t>
            </a:r>
            <a:r>
              <a:rPr lang="en-GB" sz="2400" b="1" dirty="0" smtClean="0">
                <a:latin typeface="Comic Sans MS" panose="030F0702030302020204" pitchFamily="66" charset="0"/>
              </a:rPr>
              <a:t>only</a:t>
            </a:r>
            <a:r>
              <a:rPr lang="en-GB" sz="2400" dirty="0" smtClean="0">
                <a:latin typeface="Comic Sans MS" panose="030F0702030302020204" pitchFamily="66" charset="0"/>
              </a:rPr>
              <a:t> if </a:t>
            </a:r>
            <a:r>
              <a:rPr lang="en-GB" sz="2400" dirty="0">
                <a:latin typeface="Comic Sans MS" panose="030F0702030302020204" pitchFamily="66" charset="0"/>
              </a:rPr>
              <a:t>they have an </a:t>
            </a:r>
            <a:r>
              <a:rPr lang="en-GB" sz="2400" b="1" dirty="0">
                <a:latin typeface="Comic Sans MS" panose="030F0702030302020204" pitchFamily="66" charset="0"/>
              </a:rPr>
              <a:t>Education and Health Care Plan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b="1" dirty="0" smtClean="0">
                <a:latin typeface="Comic Sans MS" panose="030F0702030302020204" pitchFamily="66" charset="0"/>
              </a:rPr>
              <a:t>(EHCP) </a:t>
            </a:r>
            <a:r>
              <a:rPr lang="en-GB" sz="2400" dirty="0" smtClean="0">
                <a:latin typeface="Comic Sans MS" panose="030F0702030302020204" pitchFamily="66" charset="0"/>
              </a:rPr>
              <a:t>where </a:t>
            </a:r>
            <a:r>
              <a:rPr lang="en-GB" sz="2400" dirty="0">
                <a:latin typeface="Comic Sans MS" panose="030F0702030302020204" pitchFamily="66" charset="0"/>
              </a:rPr>
              <a:t>the main category of need is a </a:t>
            </a:r>
            <a:r>
              <a:rPr lang="en-GB" sz="2400" b="1" u="sng" dirty="0">
                <a:latin typeface="Comic Sans MS" panose="030F0702030302020204" pitchFamily="66" charset="0"/>
              </a:rPr>
              <a:t>Specific Learning Difficulty.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Applications must go through Essex County Council, via the Primary School.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If more than 4 students apply, it is the Local Education Authority and </a:t>
            </a:r>
            <a:r>
              <a:rPr lang="en-GB" sz="2400" b="1" dirty="0">
                <a:latin typeface="Comic Sans MS" panose="030F0702030302020204" pitchFamily="66" charset="0"/>
              </a:rPr>
              <a:t>not</a:t>
            </a:r>
            <a:r>
              <a:rPr lang="en-GB" sz="2400" dirty="0">
                <a:latin typeface="Comic Sans MS" panose="030F0702030302020204" pitchFamily="66" charset="0"/>
              </a:rPr>
              <a:t> the school who will decide who is awarded a place in the Centre.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403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Centre caters for a maximum of twenty students from Years 7-11. </a:t>
            </a:r>
          </a:p>
          <a:p>
            <a:r>
              <a:rPr lang="en-GB" dirty="0">
                <a:latin typeface="Comic Sans MS" panose="030F0702030302020204" pitchFamily="66" charset="0"/>
              </a:rPr>
              <a:t>The students are all part of one tutor group and it is the intention that they are integrated fully into the life of the school. 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Students from the Centre are able to enter the sixth form at Mayflower.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527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6787"/>
    </mc:Choice>
    <mc:Fallback xmlns="">
      <p:transition advTm="1678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Staffing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Comic Sans MS" panose="030F0702030302020204" pitchFamily="66" charset="0"/>
              </a:rPr>
              <a:t>The centre is staffed by 2 specialist teachers: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Mrs C. </a:t>
            </a:r>
            <a:r>
              <a:rPr lang="en-GB" sz="2400" dirty="0" err="1">
                <a:latin typeface="Comic Sans MS" panose="030F0702030302020204" pitchFamily="66" charset="0"/>
              </a:rPr>
              <a:t>Thorogood</a:t>
            </a:r>
            <a:r>
              <a:rPr lang="en-GB" sz="2400" dirty="0">
                <a:latin typeface="Comic Sans MS" panose="030F0702030302020204" pitchFamily="66" charset="0"/>
              </a:rPr>
              <a:t> (Head of the Centre)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Mrs S. Gard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Both teachers hold a specialist qualification in the teaching of students with specific learning difficulties.  In addition, there are six teaching assistants who provide both in-class support and work 1:1 with students.</a:t>
            </a:r>
          </a:p>
        </p:txBody>
      </p:sp>
    </p:spTree>
    <p:extLst>
      <p:ext uri="{BB962C8B-B14F-4D97-AF65-F5344CB8AC3E}">
        <p14:creationId xmlns:p14="http://schemas.microsoft.com/office/powerpoint/2010/main" val="4452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Year 7 and Year 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Comic Sans MS" panose="030F0702030302020204" pitchFamily="66" charset="0"/>
              </a:rPr>
              <a:t>Students follow the normal school timetable with support from Centre staff.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Students will receive all English lessons in the Centre.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In addition, they will not be taught a modern foreign language and instead, they will receive extra English lessons in the Centre.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In the Centre, students follow a structured, multisensory literacy programme.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They are also given help in this time with study skills, numeracy and IT skills.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4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omic Sans MS" panose="030F0702030302020204" pitchFamily="66" charset="0"/>
              </a:rPr>
              <a:t>Year 9-11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The students return to mainstream English lessons with the support of a teacher/teaching assistant from the Centre.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They continue to be withdrawn from MFL and will have lessons in the Centre suited to their particular needs.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6"/>
</p:tagLst>
</file>

<file path=ppt/theme/theme1.xml><?xml version="1.0" encoding="utf-8"?>
<a:theme xmlns:a="http://schemas.openxmlformats.org/drawingml/2006/main" name="Mayflowerheader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Mayflowerheader</Template>
  <TotalTime>44</TotalTime>
  <Words>320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Mayflowerheader</vt:lpstr>
      <vt:lpstr>Dyslexia Centre</vt:lpstr>
      <vt:lpstr>Mayflower High School Dyslexia Centre</vt:lpstr>
      <vt:lpstr>PowerPoint Presentation</vt:lpstr>
      <vt:lpstr>Staffing</vt:lpstr>
      <vt:lpstr>Year 7 and Year 8</vt:lpstr>
      <vt:lpstr>Year 9-11</vt:lpstr>
    </vt:vector>
  </TitlesOfParts>
  <Company>Mayflower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Lammin</dc:creator>
  <cp:lastModifiedBy>User Build</cp:lastModifiedBy>
  <cp:revision>4</cp:revision>
  <cp:lastPrinted>2012-09-07T08:07:24Z</cp:lastPrinted>
  <dcterms:created xsi:type="dcterms:W3CDTF">2014-04-25T11:49:33Z</dcterms:created>
  <dcterms:modified xsi:type="dcterms:W3CDTF">2020-09-27T09:14:18Z</dcterms:modified>
</cp:coreProperties>
</file>